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1" r:id="rId3"/>
    <p:sldId id="260" r:id="rId4"/>
    <p:sldId id="263" r:id="rId5"/>
    <p:sldId id="265" r:id="rId6"/>
    <p:sldId id="266" r:id="rId7"/>
    <p:sldId id="258" r:id="rId8"/>
    <p:sldId id="259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9" d="100"/>
          <a:sy n="99" d="100"/>
        </p:scale>
        <p:origin x="78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2E8D23-23BD-4940-BB80-CBAD742D0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E6ED18F-284A-49DC-BFE9-DDCFBDC47E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A6291D2-01CD-470E-9230-2739841AC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B210-EF0F-4B99-AE1F-644EDC0C23A8}" type="datetimeFigureOut">
              <a:rPr lang="ru-RU" smtClean="0"/>
              <a:t>09.10.2022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0CF271-F82A-413D-8F08-B39D378B2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446748B-84B4-4F74-9D5C-EF03D11C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B3C2E-8CA7-4947-994E-E79D69A1FB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9245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774D9A-E808-4DDF-88B9-9CF27A6F8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8FFE900-3B99-4B34-A0DE-4C4BFC98FC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C958E55-18E1-4FFB-B1AF-6618F6A75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B210-EF0F-4B99-AE1F-644EDC0C23A8}" type="datetimeFigureOut">
              <a:rPr lang="ru-RU" smtClean="0"/>
              <a:t>09.10.2022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D89C4A0-8EEE-4519-BA94-D18B21010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4DD695B-D06D-40BE-BC23-06E1E3BAD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B3C2E-8CA7-4947-994E-E79D69A1FB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3879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B302FE0-734B-4DAC-A1A1-993074B2E8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F7B8D0A-8908-4BEC-80F0-2DDE7C437C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6333DA-A087-407A-B183-62941ED32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B210-EF0F-4B99-AE1F-644EDC0C23A8}" type="datetimeFigureOut">
              <a:rPr lang="ru-RU" smtClean="0"/>
              <a:t>09.10.2022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3853FB-0826-4342-A87A-E2DD837FA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E609247-FD26-4C9B-8D1B-ED22DF467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B3C2E-8CA7-4947-994E-E79D69A1FB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8320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D5BF9C-BD2C-41F9-8605-1415E0712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42B5DF-BE44-493D-A8C5-139E156308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FB94F5F-EDC4-4F52-AAED-D785F23DC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B210-EF0F-4B99-AE1F-644EDC0C23A8}" type="datetimeFigureOut">
              <a:rPr lang="ru-RU" smtClean="0"/>
              <a:t>09.10.2022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3DC7E41-E5D1-4380-BA68-FC266857E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771ED1C-940A-4423-B456-5E74FF327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B3C2E-8CA7-4947-994E-E79D69A1FB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6058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413225-572C-45F7-BC64-A43A23F1C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74C306C-3169-4012-AE19-4E4DE11DC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C7BA34-46ED-4097-9FE4-33CD29A07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B210-EF0F-4B99-AE1F-644EDC0C23A8}" type="datetimeFigureOut">
              <a:rPr lang="ru-RU" smtClean="0"/>
              <a:t>09.10.2022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C08A9BB-6197-4790-86D3-7AA75DDE9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E7DE8BA-C711-479E-87A5-0C67BA91E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B3C2E-8CA7-4947-994E-E79D69A1FB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575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4CED7F-F95E-499B-94C6-74A6FDC4B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AAB01F5-9EA9-49EC-84DC-456DF7CDAA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F7942BC-8CA4-4F47-B70C-C1BCA7235A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A146ADA-B7BD-4E8C-837D-791E2DFF9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B210-EF0F-4B99-AE1F-644EDC0C23A8}" type="datetimeFigureOut">
              <a:rPr lang="ru-RU" smtClean="0"/>
              <a:t>09.10.2022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7A14A80-1972-4C69-B6D8-03253D68B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44057A0-8DD6-4B6A-986C-ACEA28199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B3C2E-8CA7-4947-994E-E79D69A1FB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4839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1AAD53-961A-4ED7-8A39-0A16EDC2D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200B6E2-4EF3-4CCB-A9B1-A86818929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38938BD-C9AF-43BC-BEB5-FADCDD4359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4E9FDB7-7D50-4AD5-9448-78CE408C09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9935D7B-B9EB-459D-8421-2D79BFC257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FFE898C-1902-4D83-BA91-9E3F88402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B210-EF0F-4B99-AE1F-644EDC0C23A8}" type="datetimeFigureOut">
              <a:rPr lang="ru-RU" smtClean="0"/>
              <a:t>09.10.2022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F662A8D-68EE-430E-BC53-AA48A23BF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563F298-F53F-4ECD-A787-6A1C608D7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B3C2E-8CA7-4947-994E-E79D69A1FB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8992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C523BD-F1D3-470C-8763-AC7A9BE55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6E1F8E5-A107-4CB5-9E3C-6F43C0B20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B210-EF0F-4B99-AE1F-644EDC0C23A8}" type="datetimeFigureOut">
              <a:rPr lang="ru-RU" smtClean="0"/>
              <a:t>09.10.2022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7C8990C-3DA2-4443-8424-2BF4CB6A0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58A4C49-C771-44F3-AA5B-0BBCDFE2A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B3C2E-8CA7-4947-994E-E79D69A1FB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9389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25A7A59-BFD8-452C-B8EB-32DF97FD4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B210-EF0F-4B99-AE1F-644EDC0C23A8}" type="datetimeFigureOut">
              <a:rPr lang="ru-RU" smtClean="0"/>
              <a:t>09.10.2022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B7B89D1-9BBF-4547-B10E-344BEC478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062C2FD-1C72-4F4C-8503-E4F4D6144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B3C2E-8CA7-4947-994E-E79D69A1FB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517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30CDCB-B8BC-4D6C-95C1-1C31288D7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8E65629-710C-40DF-928C-FA7DC6EA89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4C21BFB-733F-4A6D-9345-684611DE4A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E194C4-3B33-4A57-865E-CB47A62B5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B210-EF0F-4B99-AE1F-644EDC0C23A8}" type="datetimeFigureOut">
              <a:rPr lang="ru-RU" smtClean="0"/>
              <a:t>09.10.2022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B8D7AB4-E31B-4C1D-ADEF-6FAFC2165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4F74F50-8126-4C10-8D1B-3826E0EB3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B3C2E-8CA7-4947-994E-E79D69A1FB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5845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82F0B6-44AA-4BDA-9B62-856188C07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C669F07-1B42-453D-8F71-0BA3C2B8CA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181D959-E056-43C9-BBF4-7BE22589B4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D5F5118-6F9C-43A0-AD36-6778008A3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B210-EF0F-4B99-AE1F-644EDC0C23A8}" type="datetimeFigureOut">
              <a:rPr lang="ru-RU" smtClean="0"/>
              <a:t>09.10.2022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76E4F19-78ED-44A1-84E8-00B57BC62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072CEA2-D8CB-4D63-8B33-EDDF9BDFF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B3C2E-8CA7-4947-994E-E79D69A1FB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6396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8D37FF-08C8-437B-94DA-0383D7A27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EAE5510-07C7-4587-9CAE-7D2515BCE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4BC4022-850B-41DF-8002-1B5F11078F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7DB210-EF0F-4B99-AE1F-644EDC0C23A8}" type="datetimeFigureOut">
              <a:rPr lang="ru-RU" smtClean="0"/>
              <a:t>09.10.2022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20F672E-CB95-401F-AE47-ABF3A3F675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FBF5C5F-7453-43F5-ADFA-1183711585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9B3C2E-8CA7-4947-994E-E79D69A1FB7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644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D5EB0C-5C2E-4E55-BE3D-2AC61D2617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ru-RU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ДИСКУССИЯ ПО ПРОБЛЕМАМ ВЛИЯНИЯ ОРДЫНСКОЙ ГОСУДАРСТВЕННОСТИ НА ТЕМПЫ И ХАРАКТЕР ПОЛИТОГЕНЕЗА В РУССКИХ ЗЕМЛЯХ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3E4328A-19BB-498E-93A7-A3265FD288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algn="r"/>
            <a:r>
              <a:rPr lang="ru-RU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Выполнили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algn="r"/>
            <a:r>
              <a:rPr lang="ru-RU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Студенты РТУ МИРЭА</a:t>
            </a:r>
          </a:p>
          <a:p>
            <a:pPr algn="r"/>
            <a:r>
              <a:rPr lang="ru-RU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Группы ИМБО-01-22</a:t>
            </a:r>
          </a:p>
          <a:p>
            <a:pPr algn="r"/>
            <a:r>
              <a:rPr lang="ru-RU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Свиридов Виталий</a:t>
            </a:r>
          </a:p>
          <a:p>
            <a:pPr algn="r"/>
            <a:r>
              <a:rPr lang="ru-RU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Ким Кирилл</a:t>
            </a:r>
          </a:p>
        </p:txBody>
      </p:sp>
    </p:spTree>
    <p:extLst>
      <p:ext uri="{BB962C8B-B14F-4D97-AF65-F5344CB8AC3E}">
        <p14:creationId xmlns:p14="http://schemas.microsoft.com/office/powerpoint/2010/main" val="187150603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44D0C3-937F-4DEB-8DF3-4F628807647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ru-RU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Влияние монголо-татарского ига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E600973-AC03-469A-9CE6-C451E5345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Объект 6">
            <a:extLst>
              <a:ext uri="{FF2B5EF4-FFF2-40B4-BE49-F238E27FC236}">
                <a16:creationId xmlns:a16="http://schemas.microsoft.com/office/drawing/2014/main" id="{F4BEB5D8-40A3-4FC9-B07F-4E8002327A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76963"/>
            <a:ext cx="5400000" cy="3600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2F5C59A-2B00-47E5-893E-2B6BCC65C3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3800" y="2576963"/>
            <a:ext cx="5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9319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44D0C3-937F-4DEB-8DF3-4F628807647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ru-RU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Столкновение татаро-</a:t>
            </a:r>
            <a:r>
              <a:rPr lang="ru-RU" sz="4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монголского</a:t>
            </a:r>
            <a:r>
              <a:rPr lang="ru-RU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ига с Русью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E600973-AC03-469A-9CE6-C451E5345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8" name="Объект 4">
            <a:extLst>
              <a:ext uri="{FF2B5EF4-FFF2-40B4-BE49-F238E27FC236}">
                <a16:creationId xmlns:a16="http://schemas.microsoft.com/office/drawing/2014/main" id="{3EDD59D2-1582-4FE8-ACB9-87DE65F075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844" y="2576963"/>
            <a:ext cx="5020312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76118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44D0C3-937F-4DEB-8DF3-4F628807647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ru-RU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Роль татаро-</a:t>
            </a:r>
            <a:r>
              <a:rPr lang="ru-RU" sz="4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монголского</a:t>
            </a:r>
            <a:r>
              <a:rPr lang="ru-RU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нашествия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E600973-AC03-469A-9CE6-C451E5345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870E224-D743-4EFE-A781-BB1DD74673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119" y="2576963"/>
            <a:ext cx="6191762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2910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44D0C3-937F-4DEB-8DF3-4F628807647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ru-RU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Влияние орды на русскую государственность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E600973-AC03-469A-9CE6-C451E5345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7B17603F-CE3A-41F1-94EB-4EDA96DE28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5059" y="2576963"/>
            <a:ext cx="4641882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17590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44D0C3-937F-4DEB-8DF3-4F628807647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ru-RU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Итоги</a:t>
            </a:r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E600973-AC03-469A-9CE6-C451E5345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ru-RU" sz="18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1B3A8F3-E891-4C5B-9BE5-D3CF7CA9F4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935" y="2576963"/>
            <a:ext cx="4954129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00495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44D0C3-937F-4DEB-8DF3-4F628807647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ru-RU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ИНФОРМАЦИОННЫЕ ИСТОЧНИКИ</a:t>
            </a:r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ru-RU" dirty="0"/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695B04A7-3FC2-4664-8A48-C9D2B0D70DBF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Calibri" panose="020F0502020204030204" pitchFamily="34" charset="0"/>
              </a:rPr>
              <a:t>https://studwood.net/503547/istoriya/vliyanie_ordynskogo_razvitie_rossiyskoy_gosudarstvennosti</a:t>
            </a:r>
            <a:endParaRPr lang="ru-RU" sz="1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Calibri" panose="020F0502020204030204" pitchFamily="34" charset="0"/>
            </a:endParaRPr>
          </a:p>
          <a:p>
            <a:r>
              <a:rPr lang="en-US" sz="1800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cs typeface="Calibri" panose="020F0502020204030204" pitchFamily="34" charset="0"/>
              </a:rPr>
              <a:t>https://history.wikireading.ru/76440</a:t>
            </a:r>
            <a:endParaRPr lang="ru-RU" sz="1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cs typeface="Calibri" panose="020F0502020204030204" pitchFamily="34" charset="0"/>
            </a:endParaRPr>
          </a:p>
          <a:p>
            <a:r>
              <a:rPr lang="en-US" sz="1800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cs typeface="Calibri" panose="020F0502020204030204" pitchFamily="34" charset="0"/>
              </a:rPr>
              <a:t>https://www.bibliofond.ru/view.aspx?id=805256</a:t>
            </a:r>
            <a:endParaRPr lang="ru-RU" sz="1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cs typeface="Calibri" panose="020F0502020204030204" pitchFamily="34" charset="0"/>
            </a:endParaRPr>
          </a:p>
          <a:p>
            <a:r>
              <a:rPr lang="en-US" sz="1800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cs typeface="Calibri" panose="020F0502020204030204" pitchFamily="34" charset="0"/>
              </a:rPr>
              <a:t>https://helpiks.org/8-92193.html</a:t>
            </a:r>
            <a:endParaRPr lang="ru-RU" sz="1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cs typeface="Calibri" panose="020F0502020204030204" pitchFamily="34" charset="0"/>
            </a:endParaRPr>
          </a:p>
          <a:p>
            <a:r>
              <a:rPr lang="en-US" sz="1800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cs typeface="Calibri" panose="020F0502020204030204" pitchFamily="34" charset="0"/>
              </a:rPr>
              <a:t>https://lektsii.org/13-27320.html</a:t>
            </a:r>
            <a:endParaRPr lang="ru-RU" sz="1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cs typeface="Calibri" panose="020F0502020204030204" pitchFamily="34" charset="0"/>
            </a:endParaRPr>
          </a:p>
          <a:p>
            <a:r>
              <a:rPr lang="ru-RU" sz="1800" i="0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Н.М. Карамзин. </a:t>
            </a:r>
            <a:r>
              <a:rPr lang="ru-RU" sz="1800" i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«История </a:t>
            </a:r>
            <a:r>
              <a:rPr lang="ru-RU" sz="1800" i="0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государства Российского</a:t>
            </a:r>
            <a:r>
              <a:rPr lang="ru-RU" sz="1800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»</a:t>
            </a:r>
            <a:endParaRPr lang="ru-RU" sz="1800" i="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  <a:p>
            <a:endParaRPr lang="ru-RU" sz="1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784558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44D0C3-937F-4DEB-8DF3-4F628807647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ru-RU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СПАСИБО ЗА ВНИМАНИЕ!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1D742D-2B44-4E16-9070-213BDCA6AC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9195771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139</TotalTime>
  <Words>122</Words>
  <Application>Microsoft Office PowerPoint</Application>
  <PresentationFormat>Широкоэкранный</PresentationFormat>
  <Paragraphs>19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ДИСКУССИЯ ПО ПРОБЛЕМАМ ВЛИЯНИЯ ОРДЫНСКОЙ ГОСУДАРСТВЕННОСТИ НА ТЕМПЫ И ХАРАКТЕР ПОЛИТОГЕНЕЗА В РУССКИХ ЗЕМЛЯХ</vt:lpstr>
      <vt:lpstr>Влияние монголо-татарского ига</vt:lpstr>
      <vt:lpstr>Столкновение татаро-монголского ига с Русью</vt:lpstr>
      <vt:lpstr>Роль татаро-монголского нашествия</vt:lpstr>
      <vt:lpstr>Влияние орды на русскую государственность</vt:lpstr>
      <vt:lpstr>Итоги:</vt:lpstr>
      <vt:lpstr>ИНФОРМАЦИОННЫЕ ИСТОЧНИКИ: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ДИСКУССИЯ ПО ПРОБЛЕМАМ ВЛИЯНИЯ ОРДЫНСКОЙ ГОСУДАРСТВЕННОСТИ НА ТЕМПЫ И ХАРАКТЕР ПОЛИТОГЕНЕЗА В РУССКИХ ЗЕМЛЯХ</dc:title>
  <dc:creator>Vitaly</dc:creator>
  <cp:lastModifiedBy>Vitaly</cp:lastModifiedBy>
  <cp:revision>1</cp:revision>
  <dcterms:created xsi:type="dcterms:W3CDTF">2022-10-09T16:13:56Z</dcterms:created>
  <dcterms:modified xsi:type="dcterms:W3CDTF">2022-10-09T18:33:30Z</dcterms:modified>
</cp:coreProperties>
</file>

<file path=docProps/thumbnail.jpeg>
</file>